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  <p:sldId id="277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95" autoAdjust="0"/>
  </p:normalViewPr>
  <p:slideViewPr>
    <p:cSldViewPr>
      <p:cViewPr varScale="1">
        <p:scale>
          <a:sx n="113" d="100"/>
          <a:sy n="113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3205-BDCB-4546-AB00-366BB887C9B3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232A-09F6-41EE-92A9-151E9BC1A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.zagranitsa.com/images/guides/20273/original/e95a608243fc64d83ceb6f9ebc2eaff0.jpg?1441345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643998" cy="2428868"/>
          </a:xfrm>
        </p:spPr>
        <p:txBody>
          <a:bodyPr>
            <a:noAutofit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ГУЗ «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Нерчинско-заводская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Центральная районная больница»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143932" cy="4214842"/>
          </a:xfrm>
        </p:spPr>
        <p:txBody>
          <a:bodyPr>
            <a:noAutofit/>
          </a:bodyPr>
          <a:lstStyle/>
          <a:p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И.о.главного врача</a:t>
            </a:r>
          </a:p>
          <a:p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Доманецкая Марина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ГУЗ «Нерчинско-Заводская ЦРБ»</a:t>
            </a:r>
          </a:p>
        </p:txBody>
      </p:sp>
      <p:pic>
        <p:nvPicPr>
          <p:cNvPr id="4" name="Рисунок 3" descr="Поликли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4143404" cy="277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ера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70370"/>
            <a:ext cx="4286280" cy="260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Хирург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785926"/>
            <a:ext cx="414340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121442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поликлиника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6" y="2285992"/>
            <a:ext cx="34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Детское, хирургическое,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родильное отделения, ОСМП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4214818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Терапевтическое отделение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>
            <a:normAutofit fontScale="90000"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Трудовые будни!</a:t>
            </a:r>
          </a:p>
        </p:txBody>
      </p:sp>
      <p:pic>
        <p:nvPicPr>
          <p:cNvPr id="4" name="Рисунок 3" descr="SAM_1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427559" y="1418189"/>
            <a:ext cx="4357718" cy="319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60000">
            <a:off x="4734053" y="1805814"/>
            <a:ext cx="46434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7194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oraja_pomosh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3714776" cy="21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66"/>
            <a:ext cx="3857652" cy="296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316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000372"/>
            <a:ext cx="4429157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786058"/>
            <a:ext cx="4024374" cy="301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кадры!</a:t>
            </a:r>
          </a:p>
        </p:txBody>
      </p:sp>
      <p:pic>
        <p:nvPicPr>
          <p:cNvPr id="4" name="Рисунок 3" descr="SAM_1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4554462" y="1243182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280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300000">
            <a:off x="340262" y="1246262"/>
            <a:ext cx="4143405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0000">
            <a:off x="4974294" y="3588593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279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240000">
            <a:off x="1092750" y="369804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1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40000">
            <a:off x="472087" y="310293"/>
            <a:ext cx="5269930" cy="347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240000">
            <a:off x="3240671" y="2154822"/>
            <a:ext cx="5041867" cy="407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485778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5" y="2857496"/>
            <a:ext cx="4714908" cy="373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66"/>
            <a:ext cx="3857652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364175" y="504433"/>
            <a:ext cx="6728282" cy="437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досуге - можно наслаждаться красотами нашей природы…</a:t>
            </a:r>
          </a:p>
        </p:txBody>
      </p:sp>
      <p:pic>
        <p:nvPicPr>
          <p:cNvPr id="6" name="Рисунок 5" descr="image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714619"/>
            <a:ext cx="7064396" cy="391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214842" cy="324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286124"/>
            <a:ext cx="3429000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4285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2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286124"/>
            <a:ext cx="4786346" cy="33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собирать грибы и ягоды…</a:t>
            </a:r>
          </a:p>
        </p:txBody>
      </p:sp>
      <p:pic>
        <p:nvPicPr>
          <p:cNvPr id="4" name="Рисунок 3" descr="image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3944937" cy="295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4422"/>
            <a:ext cx="414340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3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71876"/>
            <a:ext cx="4643470" cy="310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71942"/>
            <a:ext cx="40005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посещать спортивный и тренажерный залы…</a:t>
            </a:r>
          </a:p>
        </p:txBody>
      </p:sp>
      <p:pic>
        <p:nvPicPr>
          <p:cNvPr id="4" name="Рисунок 3" descr="image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357158" y="1357298"/>
            <a:ext cx="424339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3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786214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5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Наш адрес: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/>
          </a:bodyPr>
          <a:lstStyle/>
          <a:p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674370, Нерчинско-Заводский район, село Нерчинский Завод, улица Красноармейская 64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посещать выступления местных творческих коллективов…</a:t>
            </a:r>
          </a:p>
        </p:txBody>
      </p:sp>
      <p:pic>
        <p:nvPicPr>
          <p:cNvPr id="4" name="Рисунок 3" descr="image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35729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4000504"/>
            <a:ext cx="4635504" cy="267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веселые детские площадки.</a:t>
            </a:r>
          </a:p>
        </p:txBody>
      </p:sp>
      <p:pic>
        <p:nvPicPr>
          <p:cNvPr id="4" name="Рисунок 3" descr="image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442915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285860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392909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929066"/>
            <a:ext cx="44291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вас ждём!!!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500702"/>
            <a:ext cx="8258204" cy="857256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         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Контактные данные: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71612"/>
            <a:ext cx="857256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Estrangelo Edessa" pitchFamily="66" charset="0"/>
              </a:rPr>
              <a:t>И.о. главного врача – Доманецкая Марина Викторовна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928934"/>
            <a:ext cx="857256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Зам.главного врача – Щеголева  Зинаида  Алексеевна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286256"/>
            <a:ext cx="864399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Ведущий специалист по кадрам –  Носкова Ольга  Витальевна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572140"/>
            <a:ext cx="857256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Телефон/факс  -  8 -(30248) - 4-15-30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Адрес электронной почты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500174"/>
            <a:ext cx="8429684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nerchinskiy.zavod@mail.ru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000372"/>
            <a:ext cx="5643602" cy="32861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 сайт:</a:t>
            </a:r>
          </a:p>
          <a:p>
            <a:pPr algn="ctr"/>
            <a:r>
              <a:rPr lang="en-US" sz="5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nerzavodcrb.com</a:t>
            </a:r>
            <a:endParaRPr lang="ru-RU" sz="5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0014-004-Ne-navre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928934"/>
            <a:ext cx="264320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ГУЗ «Нерчинско - Заводская ЦРБ» предлагает вакансии: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571612"/>
            <a:ext cx="8358246" cy="6286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терапевт участковый  -  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357430"/>
            <a:ext cx="835824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педиатр участковый  -  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143248"/>
            <a:ext cx="835824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психиатр – нарколог  -  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929066"/>
            <a:ext cx="835824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анестезиолог-реаниматолог  - 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714884"/>
            <a:ext cx="835824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акушер-гинеколог-  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429264"/>
            <a:ext cx="835824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Врач офтальмолог- 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График работы: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500174"/>
            <a:ext cx="8001056" cy="12858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Поликлиника – часы работы с 8-00 до 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16- 00, перерыв на обед с 12-00  до 13-00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00372"/>
            <a:ext cx="8072494" cy="34290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Терапевтическое, хирургическое, гинекологическое, родильное, детское отделения, отделение СМП   -  круглосуточно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14290"/>
            <a:ext cx="3357586" cy="36433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Заработная плата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285728"/>
            <a:ext cx="342902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Оклад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214422"/>
            <a:ext cx="3500462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Компенсационные выплаты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2500306"/>
            <a:ext cx="3500462" cy="14287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Стимулирующие выплаты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214810" y="1571612"/>
            <a:ext cx="642942" cy="48463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143372" y="2928934"/>
            <a:ext cx="714380" cy="484632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286248" y="428604"/>
            <a:ext cx="642942" cy="500066"/>
          </a:xfrm>
          <a:prstGeom prst="leftArrow">
            <a:avLst>
              <a:gd name="adj1" fmla="val 50000"/>
              <a:gd name="adj2" fmla="val 4428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572008"/>
            <a:ext cx="7858180" cy="15001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Размер заработной платы по итогам собеседования!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социальной поддержки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8072494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Предоставление жилья.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214554"/>
            <a:ext cx="8072494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Предоставление мест в детских дошкольных учреждениях.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357562"/>
            <a:ext cx="8072494" cy="2786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Заключив трудовой договор  с  нами вы имеете право получить единовременную компенсационную выплату в размере одного миллиона рублей.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для вас: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714488"/>
            <a:ext cx="8072494" cy="7000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Перспективы  карьерного  роста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643182"/>
            <a:ext cx="8072494" cy="12144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Возможность повышения профессиональной квалификации каждые 5 лет, за счет мед. учреждения.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071942"/>
            <a:ext cx="8072494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Посещение краевых семинаров и конференций</a:t>
            </a:r>
            <a:r>
              <a:rPr lang="ru-RU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5214950"/>
            <a:ext cx="8001056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Дружный коллектив!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296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Estrangelo Edessa</vt:lpstr>
      <vt:lpstr>Тема Office</vt:lpstr>
      <vt:lpstr>ГУЗ «Нерчинско-заводская Центральная районная больница»</vt:lpstr>
      <vt:lpstr>Наш адрес:</vt:lpstr>
      <vt:lpstr>Контактные данные:</vt:lpstr>
      <vt:lpstr>Адрес электронной почты</vt:lpstr>
      <vt:lpstr>ГУЗ «Нерчинско - Заводская ЦРБ» предлагает вакансии:</vt:lpstr>
      <vt:lpstr>График работы:</vt:lpstr>
      <vt:lpstr>Презентация PowerPoint</vt:lpstr>
      <vt:lpstr>Меры социальной поддержки</vt:lpstr>
      <vt:lpstr>У нас для вас:</vt:lpstr>
      <vt:lpstr>ГУЗ «Нерчинско-Заводская ЦРБ»</vt:lpstr>
      <vt:lpstr>Трудовые будни!</vt:lpstr>
      <vt:lpstr>Презентация PowerPoint</vt:lpstr>
      <vt:lpstr>Наши кадры!</vt:lpstr>
      <vt:lpstr>Презентация PowerPoint</vt:lpstr>
      <vt:lpstr>Презентация PowerPoint</vt:lpstr>
      <vt:lpstr>На досуге - можно наслаждаться красотами нашей природы…</vt:lpstr>
      <vt:lpstr>Презентация PowerPoint</vt:lpstr>
      <vt:lpstr>собирать грибы и ягоды…</vt:lpstr>
      <vt:lpstr>посещать спортивный и тренажерный залы…</vt:lpstr>
      <vt:lpstr>посещать выступления местных творческих коллективов…</vt:lpstr>
      <vt:lpstr>для детей веселые детские площадки.</vt:lpstr>
      <vt:lpstr>Мы вас ждём!!!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ГУЗ «Нерчинско-Заводская Центральная районная больница</dc:title>
  <dc:creator>User</dc:creator>
  <cp:lastModifiedBy>Сергей Гайдуков</cp:lastModifiedBy>
  <cp:revision>36</cp:revision>
  <dcterms:created xsi:type="dcterms:W3CDTF">2016-10-29T12:12:50Z</dcterms:created>
  <dcterms:modified xsi:type="dcterms:W3CDTF">2019-12-04T00:18:12Z</dcterms:modified>
</cp:coreProperties>
</file>